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nikaGK #2" initials="E#" lastIdx="1" clrIdx="0">
    <p:extLst>
      <p:ext uri="{19B8F6BF-5375-455C-9EA6-DF929625EA0E}">
        <p15:presenceInfo xmlns:p15="http://schemas.microsoft.com/office/powerpoint/2012/main" userId="27670f7e4332e9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8" autoAdjust="0"/>
  </p:normalViewPr>
  <p:slideViewPr>
    <p:cSldViewPr snapToGrid="0">
      <p:cViewPr varScale="1">
        <p:scale>
          <a:sx n="101" d="100"/>
          <a:sy n="101" d="100"/>
        </p:scale>
        <p:origin x="14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4T05:31:38.529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4T05:31:38.529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D81EF-BCD6-4C70-9C3F-95FB32C5046A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90A13-A60F-4BAC-B74D-E0B88EDB9F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01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90A13-A60F-4BAC-B74D-E0B88EDB9F0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77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1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44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4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7670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884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444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974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658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81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1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78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80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0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3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37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9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74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65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3733800" cy="6858000"/>
          </a:xfrm>
          <a:prstGeom prst="rect">
            <a:avLst/>
          </a:prstGeom>
          <a:gradFill flip="none" rotWithShape="1">
            <a:gsLst>
              <a:gs pos="56000">
                <a:srgbClr val="92B9EA">
                  <a:alpha val="88000"/>
                </a:srgbClr>
              </a:gs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3850" y="1543050"/>
            <a:ext cx="3619500" cy="3771899"/>
          </a:xfrm>
        </p:spPr>
        <p:txBody>
          <a:bodyPr>
            <a:no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Apex LEGENDS </a:t>
            </a:r>
            <a:b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</a:b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UI review</a:t>
            </a:r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/>
            </a:r>
            <a:b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</a:b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Scenario!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8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4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1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1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7500" y="452767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Зачем?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9322" y="534948"/>
            <a:ext cx="3478804" cy="1200329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и так зашел в игру, и знаю, что не просто так. Зачем мне этот экран и кнопка продолжить?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Прямая со стрелкой 6"/>
          <p:cNvCxnSpPr>
            <a:endCxn id="11" idx="0"/>
          </p:cNvCxnSpPr>
          <p:nvPr/>
        </p:nvCxnSpPr>
        <p:spPr>
          <a:xfrm flipH="1">
            <a:off x="6115049" y="1778794"/>
            <a:ext cx="1" cy="1947386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83796" y="590044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Незаметно!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66649" y="4703028"/>
            <a:ext cx="3478804" cy="1754326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Если мне дают здесь только выбрать сервер, то зачем делать </a:t>
            </a:r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chose-button </a:t>
            </a:r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такой незаметной, зато кнопку продолжить хорошо видно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94909" y="3726180"/>
            <a:ext cx="2240280" cy="796290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800476" y="6269772"/>
            <a:ext cx="3686174" cy="321528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>
            <a:endCxn id="13" idx="3"/>
          </p:cNvCxnSpPr>
          <p:nvPr/>
        </p:nvCxnSpPr>
        <p:spPr>
          <a:xfrm flipH="1">
            <a:off x="7486650" y="6180356"/>
            <a:ext cx="1080000" cy="250180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5511" y="599569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Зачем?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399" y="3367924"/>
            <a:ext cx="3478804" cy="1754326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если это сервер-лобби, то какой в нем смысл в данной ситуации?</a:t>
            </a:r>
            <a:b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Новый игрок, даже не поймет зачем это, никто ему не объяснит.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endCxn id="20" idx="0"/>
          </p:cNvCxnSpPr>
          <p:nvPr/>
        </p:nvCxnSpPr>
        <p:spPr>
          <a:xfrm>
            <a:off x="1715650" y="5153383"/>
            <a:ext cx="0" cy="747057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595510" y="5900440"/>
            <a:ext cx="2240280" cy="796290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8713196" y="0"/>
            <a:ext cx="3478804" cy="1477328"/>
          </a:xfrm>
          <a:prstGeom prst="rect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спокойно перенести выбор сервера в настройки или главное меню и избавится от этого лишнего меню.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792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20477" y="648866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Что?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6670" y="3726180"/>
            <a:ext cx="3478804" cy="923330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Зачем мне идентификатор неизвестной штуки в меню?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18" idx="2"/>
            <a:endCxn id="20" idx="0"/>
          </p:cNvCxnSpPr>
          <p:nvPr/>
        </p:nvCxnSpPr>
        <p:spPr>
          <a:xfrm flipH="1">
            <a:off x="1440954" y="4649510"/>
            <a:ext cx="1445118" cy="1941790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181371" y="6591300"/>
            <a:ext cx="2519165" cy="199072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8713196" y="0"/>
            <a:ext cx="3478804" cy="1200329"/>
          </a:xfrm>
          <a:prstGeom prst="rect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целом, меню круто стилизовано, только немного нагромождено ежедневными заданиями.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28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927" y="1402318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Что это?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4483" y="1152525"/>
            <a:ext cx="3478804" cy="1477328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Окей</a:t>
            </a:r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даже если у игры произошла ошибка загрузки данных, то можете сделать обработчик?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Прямая со стрелкой 5"/>
          <p:cNvCxnSpPr>
            <a:stCxn id="5" idx="2"/>
            <a:endCxn id="7" idx="3"/>
          </p:cNvCxnSpPr>
          <p:nvPr/>
        </p:nvCxnSpPr>
        <p:spPr>
          <a:xfrm flipH="1">
            <a:off x="3857626" y="2629853"/>
            <a:ext cx="2786259" cy="894397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446784" y="1152525"/>
            <a:ext cx="3410842" cy="4743450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2324100" y="2895600"/>
            <a:ext cx="1257300" cy="1257300"/>
          </a:xfrm>
          <a:prstGeom prst="ellipse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?</a:t>
            </a:r>
            <a:endParaRPr lang="ru-RU" sz="88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" name="Ромб 19"/>
          <p:cNvSpPr/>
          <p:nvPr/>
        </p:nvSpPr>
        <p:spPr>
          <a:xfrm>
            <a:off x="1071367" y="2696051"/>
            <a:ext cx="609600" cy="609600"/>
          </a:xfrm>
          <a:prstGeom prst="diamond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?</a:t>
            </a:r>
            <a:endParaRPr lang="ru-RU" sz="40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4" name="Ромб 23"/>
          <p:cNvSpPr/>
          <p:nvPr/>
        </p:nvSpPr>
        <p:spPr>
          <a:xfrm>
            <a:off x="1071367" y="3391852"/>
            <a:ext cx="609600" cy="609600"/>
          </a:xfrm>
          <a:prstGeom prst="diamond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?</a:t>
            </a:r>
            <a:endParaRPr lang="ru-RU" sz="40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4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702" y="293584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Непонятно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33183" y="2747485"/>
            <a:ext cx="3478804" cy="1477328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Сделать </a:t>
            </a:r>
            <a:r>
              <a:rPr lang="ru-RU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свайпер</a:t>
            </a:r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 двумя вариантами, иначе нажимая на кнопки ты в итоге не понимаешь а что меняется.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Прямая со стрелкой 5"/>
          <p:cNvCxnSpPr>
            <a:stCxn id="5" idx="1"/>
            <a:endCxn id="7" idx="3"/>
          </p:cNvCxnSpPr>
          <p:nvPr/>
        </p:nvCxnSpPr>
        <p:spPr>
          <a:xfrm flipH="1" flipV="1">
            <a:off x="3048000" y="2528888"/>
            <a:ext cx="2885183" cy="957261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219075" y="2190750"/>
            <a:ext cx="2828925" cy="676276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9074" y="3990975"/>
            <a:ext cx="2828925" cy="676276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>
            <a:stCxn id="5" idx="1"/>
            <a:endCxn id="15" idx="3"/>
          </p:cNvCxnSpPr>
          <p:nvPr/>
        </p:nvCxnSpPr>
        <p:spPr>
          <a:xfrm flipH="1">
            <a:off x="3047999" y="3486149"/>
            <a:ext cx="2885184" cy="842964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3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13196" y="2823686"/>
            <a:ext cx="3478804" cy="1477328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Ну, поиск отображает иконки </a:t>
            </a:r>
            <a:r>
              <a:rPr lang="ru-RU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геймпада</a:t>
            </a:r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рядом с </a:t>
            </a:r>
            <a:r>
              <a:rPr lang="ru-RU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ником</a:t>
            </a:r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говоря, что игроки – консольные, хотя это не так.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Прямая со стрелкой 5"/>
          <p:cNvCxnSpPr>
            <a:stCxn id="5" idx="1"/>
            <a:endCxn id="7" idx="3"/>
          </p:cNvCxnSpPr>
          <p:nvPr/>
        </p:nvCxnSpPr>
        <p:spPr>
          <a:xfrm flipH="1">
            <a:off x="8448675" y="3562350"/>
            <a:ext cx="264521" cy="0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3657600" y="2867025"/>
            <a:ext cx="4791075" cy="1390650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713196" y="0"/>
            <a:ext cx="3478804" cy="1754326"/>
          </a:xfrm>
          <a:prstGeom prst="rect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Получать данные о платформе игрока и отображать их принадлежность в виде иконки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геймпада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клавиатуры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96" y="1390197"/>
            <a:ext cx="364129" cy="3641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9396" y="2861786"/>
            <a:ext cx="3478804" cy="1200329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Она не </a:t>
            </a:r>
            <a:r>
              <a:rPr lang="ru-RU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кликабельна</a:t>
            </a:r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как много игроков вбивали эту ссылку в </a:t>
            </a:r>
            <a:r>
              <a:rPr lang="ru-RU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браузерную</a:t>
            </a:r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строку?))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Прямая со стрелкой 19"/>
          <p:cNvCxnSpPr>
            <a:stCxn id="19" idx="3"/>
            <a:endCxn id="21" idx="1"/>
          </p:cNvCxnSpPr>
          <p:nvPr/>
        </p:nvCxnSpPr>
        <p:spPr>
          <a:xfrm>
            <a:off x="4648200" y="3461951"/>
            <a:ext cx="5915025" cy="2600712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10563225" y="5867400"/>
            <a:ext cx="1476376" cy="390525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940796" y="5267235"/>
            <a:ext cx="3478804" cy="1200329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Дать описание данной ссылки, что это? «Перейдите по ссылкой для подробной информации.»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Прямая со стрелкой 29"/>
          <p:cNvCxnSpPr>
            <a:stCxn id="29" idx="3"/>
            <a:endCxn id="21" idx="1"/>
          </p:cNvCxnSpPr>
          <p:nvPr/>
        </p:nvCxnSpPr>
        <p:spPr>
          <a:xfrm>
            <a:off x="4419600" y="5867400"/>
            <a:ext cx="6143625" cy="195263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5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1470" y="239494"/>
            <a:ext cx="5476307" cy="646331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Гениальная иконка, для подключения в игровые лобби.)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Прямая со стрелкой 4"/>
          <p:cNvCxnSpPr>
            <a:stCxn id="4" idx="3"/>
            <a:endCxn id="6" idx="1"/>
          </p:cNvCxnSpPr>
          <p:nvPr/>
        </p:nvCxnSpPr>
        <p:spPr>
          <a:xfrm>
            <a:off x="8007777" y="562660"/>
            <a:ext cx="2936448" cy="323165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0944225" y="419100"/>
            <a:ext cx="1085850" cy="933450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1445620" y="5735419"/>
            <a:ext cx="5476307" cy="923330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Эта информация актуальна только для королевской битвы, почему бы ее и не вставить в отдельный блок под ними?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Прямая со стрелкой 19"/>
          <p:cNvCxnSpPr>
            <a:stCxn id="19" idx="3"/>
            <a:endCxn id="21" idx="1"/>
          </p:cNvCxnSpPr>
          <p:nvPr/>
        </p:nvCxnSpPr>
        <p:spPr>
          <a:xfrm flipV="1">
            <a:off x="6921927" y="6091238"/>
            <a:ext cx="1431498" cy="105846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8353425" y="5553075"/>
            <a:ext cx="3676650" cy="1076325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 стрелкой 26"/>
          <p:cNvCxnSpPr>
            <a:stCxn id="19" idx="0"/>
          </p:cNvCxnSpPr>
          <p:nvPr/>
        </p:nvCxnSpPr>
        <p:spPr>
          <a:xfrm flipH="1" flipV="1">
            <a:off x="3267075" y="5400675"/>
            <a:ext cx="916699" cy="334744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05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7545" y="963394"/>
            <a:ext cx="5476307" cy="1754326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единственное место, где тебе скажут как зайти в валютный магазин и оно находится в углу, и не несет в себе ничего (Монеты апекс, и что это значит?)</a:t>
            </a:r>
            <a:b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Надо добавить на первую вкладку «</a:t>
            </a:r>
            <a:r>
              <a:rPr lang="ru-RU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Купть</a:t>
            </a:r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монеты»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Прямая со стрелкой 4"/>
          <p:cNvCxnSpPr>
            <a:stCxn id="4" idx="3"/>
            <a:endCxn id="6" idx="1"/>
          </p:cNvCxnSpPr>
          <p:nvPr/>
        </p:nvCxnSpPr>
        <p:spPr>
          <a:xfrm flipV="1">
            <a:off x="7083852" y="734110"/>
            <a:ext cx="3698448" cy="1106447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0782300" y="504826"/>
            <a:ext cx="1409700" cy="458568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9" r="25469"/>
          <a:stretch/>
        </p:blipFill>
        <p:spPr>
          <a:xfrm>
            <a:off x="9305924" y="0"/>
            <a:ext cx="2886076" cy="68365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845" y="3811369"/>
            <a:ext cx="5476307" cy="1477328"/>
          </a:xfrm>
          <a:prstGeom prst="rect">
            <a:avLst/>
          </a:prstGeom>
          <a:solidFill>
            <a:schemeClr val="tx1">
              <a:alpha val="76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Уведомление о косметическом </a:t>
            </a:r>
            <a:r>
              <a:rPr lang="ru-RU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предмеете</a:t>
            </a:r>
            <a:r>
              <a:rPr lang="ru-RU" b="1" dirty="0" smtClean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которое невозможно закрыть, как только ты хочешь посмотреть его, тебя кидает в магазин покупки персонажа, а предмет так и считается неосмотренным)</a:t>
            </a:r>
            <a:endParaRPr lang="ru-RU" b="1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Прямая со стрелкой 5"/>
          <p:cNvCxnSpPr>
            <a:stCxn id="5" idx="0"/>
            <a:endCxn id="7" idx="1"/>
          </p:cNvCxnSpPr>
          <p:nvPr/>
        </p:nvCxnSpPr>
        <p:spPr>
          <a:xfrm flipV="1">
            <a:off x="9031999" y="305485"/>
            <a:ext cx="531101" cy="3505884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9563100" y="76201"/>
            <a:ext cx="1409700" cy="458568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>
            <a:stCxn id="5" idx="1"/>
          </p:cNvCxnSpPr>
          <p:nvPr/>
        </p:nvCxnSpPr>
        <p:spPr>
          <a:xfrm flipH="1" flipV="1">
            <a:off x="3467101" y="4448176"/>
            <a:ext cx="2826744" cy="101857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5" idx="1"/>
          </p:cNvCxnSpPr>
          <p:nvPr/>
        </p:nvCxnSpPr>
        <p:spPr>
          <a:xfrm flipH="1">
            <a:off x="3045253" y="4550033"/>
            <a:ext cx="3248592" cy="1530905"/>
          </a:xfrm>
          <a:prstGeom prst="straightConnector1">
            <a:avLst/>
          </a:prstGeom>
          <a:ln w="635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92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82</TotalTime>
  <Words>307</Words>
  <Application>Microsoft Office PowerPoint</Application>
  <PresentationFormat>Широкоэкранный</PresentationFormat>
  <Paragraphs>27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Bahnschrift Condensed</vt:lpstr>
      <vt:lpstr>Bahnschrift SemiBold Condensed</vt:lpstr>
      <vt:lpstr>Calibri</vt:lpstr>
      <vt:lpstr>Century Gothic</vt:lpstr>
      <vt:lpstr>Wingdings 3</vt:lpstr>
      <vt:lpstr>Сектор</vt:lpstr>
      <vt:lpstr>Apex LEGENDS  UI review Scenario!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LEGENDS  UI review</dc:title>
  <dc:creator>EvnikaGK #2</dc:creator>
  <cp:lastModifiedBy>EvnikaGK #2</cp:lastModifiedBy>
  <cp:revision>15</cp:revision>
  <dcterms:created xsi:type="dcterms:W3CDTF">2021-09-03T22:24:14Z</dcterms:created>
  <dcterms:modified xsi:type="dcterms:W3CDTF">2021-09-03T23:46:18Z</dcterms:modified>
</cp:coreProperties>
</file>